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73" r:id="rId5"/>
    <p:sldId id="409" r:id="rId6"/>
    <p:sldId id="395" r:id="rId7"/>
    <p:sldId id="418" r:id="rId8"/>
    <p:sldId id="416" r:id="rId9"/>
    <p:sldId id="41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C969EE-282C-4F3D-BDA0-AB83E682BEE9}" v="1" dt="2025-10-16T11:02:48.640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/>
    <p:restoredTop sz="72650" autoAdjust="0"/>
  </p:normalViewPr>
  <p:slideViewPr>
    <p:cSldViewPr snapToGrid="0">
      <p:cViewPr varScale="1">
        <p:scale>
          <a:sx n="63" d="100"/>
          <a:sy n="63" d="100"/>
        </p:scale>
        <p:origin x="108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 Sim" userId="4cb6837d-9a09-497c-9f5d-25fd7c715a91" providerId="ADAL" clId="{C8BBA322-CD0F-41FD-ADDF-0F86C9A51E38}"/>
    <pc:docChg chg="custSel modSld">
      <pc:chgData name="Lawrence Sim" userId="4cb6837d-9a09-497c-9f5d-25fd7c715a91" providerId="ADAL" clId="{C8BBA322-CD0F-41FD-ADDF-0F86C9A51E38}" dt="2025-09-17T00:58:50.288" v="3" actId="1076"/>
      <pc:docMkLst>
        <pc:docMk/>
      </pc:docMkLst>
      <pc:sldChg chg="addSp delSp modSp mod">
        <pc:chgData name="Lawrence Sim" userId="4cb6837d-9a09-497c-9f5d-25fd7c715a91" providerId="ADAL" clId="{C8BBA322-CD0F-41FD-ADDF-0F86C9A51E38}" dt="2025-09-17T00:58:50.288" v="3" actId="1076"/>
        <pc:sldMkLst>
          <pc:docMk/>
          <pc:sldMk cId="4289394406" sldId="416"/>
        </pc:sldMkLst>
        <pc:picChg chg="add mod">
          <ac:chgData name="Lawrence Sim" userId="4cb6837d-9a09-497c-9f5d-25fd7c715a91" providerId="ADAL" clId="{C8BBA322-CD0F-41FD-ADDF-0F86C9A51E38}" dt="2025-09-17T00:58:50.288" v="3" actId="1076"/>
          <ac:picMkLst>
            <pc:docMk/>
            <pc:sldMk cId="4289394406" sldId="416"/>
            <ac:picMk id="3" creationId="{7255C5BA-9385-9187-0481-8B3A4740E25D}"/>
          </ac:picMkLst>
        </pc:picChg>
      </pc:sldChg>
    </pc:docChg>
  </pc:docChgLst>
  <pc:docChgLst>
    <pc:chgData name="Georgi Tomlinson" userId="e76ba389-74dd-4eca-9c14-31753fa7139d" providerId="ADAL" clId="{16A08A37-8542-4EA5-9490-09A5BDD0C9B5}"/>
    <pc:docChg chg="mod modSld">
      <pc:chgData name="Georgi Tomlinson" userId="e76ba389-74dd-4eca-9c14-31753fa7139d" providerId="ADAL" clId="{16A08A37-8542-4EA5-9490-09A5BDD0C9B5}" dt="2025-10-08T00:51:19.419" v="1" actId="33475"/>
      <pc:docMkLst>
        <pc:docMk/>
      </pc:docMkLst>
      <pc:sldChg chg="modSp mod">
        <pc:chgData name="Georgi Tomlinson" userId="e76ba389-74dd-4eca-9c14-31753fa7139d" providerId="ADAL" clId="{16A08A37-8542-4EA5-9490-09A5BDD0C9B5}" dt="2025-10-08T00:51:10.488" v="0" actId="1076"/>
        <pc:sldMkLst>
          <pc:docMk/>
          <pc:sldMk cId="4287951505" sldId="409"/>
        </pc:sldMkLst>
        <pc:picChg chg="mod">
          <ac:chgData name="Georgi Tomlinson" userId="e76ba389-74dd-4eca-9c14-31753fa7139d" providerId="ADAL" clId="{16A08A37-8542-4EA5-9490-09A5BDD0C9B5}" dt="2025-10-08T00:51:10.488" v="0" actId="1076"/>
          <ac:picMkLst>
            <pc:docMk/>
            <pc:sldMk cId="4287951505" sldId="409"/>
            <ac:picMk id="3" creationId="{73B4C58D-A43A-D040-85E9-D877E9FD9FF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652E2-CD69-A8ED-19E9-D01410FFD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447F77-8504-14BE-DF2A-72A39763C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5FDA9B-FB8D-13DB-8D3F-B168BF4D7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E4CD2-7AC3-1FCE-E00E-F6D07C4D35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0685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EE863-F559-5303-6DEB-C09E1E392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123A0C-512E-14BE-F6F1-FF5D52F26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2D772-016C-ACEE-C339-39739DB37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82F4-9A73-54E4-93C4-92EE3C163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30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7CCB5D-A611-038E-73AE-F07190CA6C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64A9BC-6044-E1FD-227B-D40A9FBD962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369119A-0124-52A3-AF67-D5BBFD4AAC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41FF2A-9864-3F1F-3A5A-5F2A55DFDA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48596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6.xml"/><Relationship Id="rId1" Type="http://schemas.openxmlformats.org/officeDocument/2006/relationships/video" Target="https://www.youtube.com/embed/xH8Y9WAxghk?feature=oembed" TargetMode="Externa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A3E8C-BBEC-DA23-889C-F38AC76A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79C64BDE-6EFE-F1C0-F540-A987C4B7B2A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6799">
            <a:off x="11582400" y="242887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857684CC-FADF-5816-1DC8-23DBCF2E13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3675">
            <a:off x="11563350" y="435769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F8D8FF6D-3842-9877-6808-A6B955C25FB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5973">
            <a:off x="11537517" y="613740"/>
            <a:ext cx="388919" cy="135060"/>
          </a:xfrm>
          <a:prstGeom prst="rect">
            <a:avLst/>
          </a:prstGeom>
          <a:noFill/>
        </p:spPr>
      </p:pic>
      <p:pic>
        <p:nvPicPr>
          <p:cNvPr id="12" name="Picture Placeholder 11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78021CDB-11AF-F312-E5C2-BDE9F5473C8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E0C711E-6545-D164-5F0A-C255179446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68140"/>
            <a:ext cx="4257677" cy="820600"/>
          </a:xfrm>
        </p:spPr>
        <p:txBody>
          <a:bodyPr/>
          <a:lstStyle/>
          <a:p>
            <a:r>
              <a:rPr lang="en-US" sz="5400" dirty="0"/>
              <a:t>ID Stamping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57EE3-7089-BEE0-D389-47DAAEF3DB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 dirty="0"/>
              <a:t>Module 4.6</a:t>
            </a:r>
          </a:p>
        </p:txBody>
      </p:sp>
    </p:spTree>
    <p:extLst>
      <p:ext uri="{BB962C8B-B14F-4D97-AF65-F5344CB8AC3E}">
        <p14:creationId xmlns:p14="http://schemas.microsoft.com/office/powerpoint/2010/main" val="2248824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0025" y="867462"/>
            <a:ext cx="2427565" cy="524553"/>
          </a:xfrm>
        </p:spPr>
        <p:txBody>
          <a:bodyPr/>
          <a:lstStyle/>
          <a:p>
            <a:r>
              <a:rPr lang="en-US" dirty="0"/>
              <a:t>ID Stamping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64656"/>
              </p:ext>
            </p:extLst>
          </p:nvPr>
        </p:nvGraphicFramePr>
        <p:xfrm>
          <a:off x="1070609" y="1910685"/>
          <a:ext cx="4895850" cy="21639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723935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ID and number stamping tools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Stamping technique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44973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ID STAMPING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3" name="Picture 2" descr="A group of metal stamps on a table&#10;&#10;AI-generated content may be incorrect.">
            <a:extLst>
              <a:ext uri="{FF2B5EF4-FFF2-40B4-BE49-F238E27FC236}">
                <a16:creationId xmlns:a16="http://schemas.microsoft.com/office/drawing/2014/main" id="{73B4C58D-A43A-D040-85E9-D877E9FD9F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6661" y="1463713"/>
            <a:ext cx="4889656" cy="325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416523"/>
          </a:xfrm>
        </p:spPr>
        <p:txBody>
          <a:bodyPr/>
          <a:lstStyle/>
          <a:p>
            <a:r>
              <a:rPr lang="en-US" dirty="0"/>
              <a:t>By the end of this module, students will be able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Identify tools required for stamping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Demonstrate ID and number stamping skill</a:t>
            </a:r>
            <a:endParaRPr lang="en-US" dirty="0"/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51464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LEARNING OBJECTIVES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7" name="Picture Placeholder 6" descr="A gold bar with text on it&#10;&#10;AI-generated content may be incorrect.">
            <a:extLst>
              <a:ext uri="{FF2B5EF4-FFF2-40B4-BE49-F238E27FC236}">
                <a16:creationId xmlns:a16="http://schemas.microsoft.com/office/drawing/2014/main" id="{2887F880-3718-0D1A-9284-044EBBAED86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1BBF2-3069-6E39-109D-145C90C0C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5F55082D-06CB-2D6F-2341-8F89A4F7B63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8046" y="2731444"/>
            <a:ext cx="2809353" cy="2520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665BF4-E6D6-BF0D-E95A-F150BCE4813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55534" y="3341527"/>
            <a:ext cx="2201204" cy="240458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C887C05-1465-6661-F978-5DFC68AE936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9495" y="1578492"/>
            <a:ext cx="2485344" cy="25200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821641-9D41-5F36-3A45-470704DE2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941" y="1897877"/>
            <a:ext cx="3203576" cy="1416523"/>
          </a:xfrm>
        </p:spPr>
        <p:txBody>
          <a:bodyPr/>
          <a:lstStyle/>
          <a:p>
            <a:r>
              <a:rPr lang="en-US" dirty="0"/>
              <a:t>Tools needed for ID stamping: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Number punch set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Letter punch set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Hammer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C145F9D-D60A-B859-405D-9831860B3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885563" cy="524553"/>
          </a:xfrm>
        </p:spPr>
        <p:txBody>
          <a:bodyPr/>
          <a:lstStyle/>
          <a:p>
            <a:r>
              <a:rPr lang="en-US" dirty="0"/>
              <a:t>ID and Number Stamping Tools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D5B38B-DF6C-6F31-D0B3-07D46D5274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922559"/>
          </a:xfrm>
        </p:spPr>
        <p:txBody>
          <a:bodyPr/>
          <a:lstStyle/>
          <a:p>
            <a:r>
              <a:rPr lang="en-US" dirty="0"/>
              <a:t>STAMPING TOOLS</a:t>
            </a:r>
          </a:p>
        </p:txBody>
      </p:sp>
    </p:spTree>
    <p:extLst>
      <p:ext uri="{BB962C8B-B14F-4D97-AF65-F5344CB8AC3E}">
        <p14:creationId xmlns:p14="http://schemas.microsoft.com/office/powerpoint/2010/main" val="2906481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DED58-6FB7-ED9B-1B4C-EA8BD856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C2FF3A-B550-DF6B-82F0-64666846A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779170" cy="524553"/>
          </a:xfrm>
        </p:spPr>
        <p:txBody>
          <a:bodyPr/>
          <a:lstStyle/>
          <a:p>
            <a:r>
              <a:rPr lang="en-US" dirty="0"/>
              <a:t>ID and Number Stamping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928A19-343B-00B9-0479-430DF3B89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2269963"/>
          </a:xfrm>
        </p:spPr>
        <p:txBody>
          <a:bodyPr/>
          <a:lstStyle/>
          <a:p>
            <a:r>
              <a:rPr lang="en-US" dirty="0"/>
              <a:t>STAMPING LOCATION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255C5BA-9385-9187-0481-8B3A4740E2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7614" y="1552444"/>
            <a:ext cx="6994993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94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5CAE86-A51C-F4F7-5523-0A52A40EA5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A1C5DBA-C062-443C-C999-0A953562BE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0213"/>
            <a:ext cx="3203576" cy="716845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98323BC-1C1C-A877-F233-4FEFD677BF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61556"/>
            <a:ext cx="6783245" cy="524553"/>
          </a:xfrm>
        </p:spPr>
        <p:txBody>
          <a:bodyPr/>
          <a:lstStyle/>
          <a:p>
            <a:r>
              <a:rPr lang="en-US" dirty="0"/>
              <a:t>ID and Number Stamping Technique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0199645-9305-BBA0-2505-E6EC84C258E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2098954"/>
          </a:xfrm>
        </p:spPr>
        <p:txBody>
          <a:bodyPr/>
          <a:lstStyle/>
          <a:p>
            <a:r>
              <a:rPr lang="en-US" dirty="0"/>
              <a:t>STAMPING METHOD</a:t>
            </a:r>
          </a:p>
        </p:txBody>
      </p:sp>
      <p:pic>
        <p:nvPicPr>
          <p:cNvPr id="3" name="Online Media 2" title="How to Stamp Metal">
            <a:hlinkClick r:id="" action="ppaction://media"/>
            <a:extLst>
              <a:ext uri="{FF2B5EF4-FFF2-40B4-BE49-F238E27FC236}">
                <a16:creationId xmlns:a16="http://schemas.microsoft.com/office/drawing/2014/main" id="{7B6DEA6C-CB8D-9EB0-0FA6-A06E6BA69A2D}"/>
              </a:ext>
            </a:extLst>
          </p:cNvPr>
          <p:cNvPicPr>
            <a:picLocks noGrp="1" noRot="1" noChangeAspect="1"/>
          </p:cNvPicPr>
          <p:nvPr>
            <p:ph type="media" sz="quarter" idx="19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515393" y="1875910"/>
            <a:ext cx="7161213" cy="4046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576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7D664CA-0D28-4549-9AB2-E47CF37AC51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3648B47-1534-4EF0-96AB-CA02326F693B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c1c20314-91fd-4dff-998a-7a79842116fc"/>
    <ds:schemaRef ds:uri="http://purl.org/dc/terms/"/>
    <ds:schemaRef ds:uri="1ed6b056-f5cc-4995-84e6-2a4ec15092a7"/>
    <ds:schemaRef ds:uri="http://www.w3.org/XML/1998/namespace"/>
    <ds:schemaRef ds:uri="http://purl.org/dc/dcmitype/"/>
    <ds:schemaRef ds:uri="b695005b-d803-47f4-974f-abac8cfe93be"/>
    <ds:schemaRef ds:uri="ef15ea92-d665-4eb4-91e3-7ae34e5e03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10291</TotalTime>
  <Words>80</Words>
  <Application>Microsoft Office PowerPoint</Application>
  <PresentationFormat>Widescreen</PresentationFormat>
  <Paragraphs>25</Paragraphs>
  <Slides>6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Aptos</vt:lpstr>
      <vt:lpstr>Office Theme</vt:lpstr>
      <vt:lpstr>ID Stamping</vt:lpstr>
      <vt:lpstr>ID Stamping</vt:lpstr>
      <vt:lpstr>Learning Objectives</vt:lpstr>
      <vt:lpstr>ID and Number Stamping Tools</vt:lpstr>
      <vt:lpstr>ID and Number Stamping</vt:lpstr>
      <vt:lpstr>ID and Number Stamping Technique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40</cp:revision>
  <dcterms:created xsi:type="dcterms:W3CDTF">2023-10-22T03:23:40Z</dcterms:created>
  <dcterms:modified xsi:type="dcterms:W3CDTF">2025-10-16T11:02:58Z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2025-10-08T00:51:19Z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f112135f-f982-4320-ba2b-9fc2e6bc1b48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